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D4ACB1F4-E7C3-4C8A-901A-1F35F8658FB4}" type="datetimeFigureOut">
              <a:rPr lang="tr-TR" smtClean="0"/>
              <a:t>16.12.2015</a:t>
            </a:fld>
            <a:endParaRPr lang="tr-TR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F6D0DA34-0D71-4246-BE4F-E124184B701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CB1F4-E7C3-4C8A-901A-1F35F8658FB4}" type="datetimeFigureOut">
              <a:rPr lang="tr-TR" smtClean="0"/>
              <a:t>16.12.2015</a:t>
            </a:fld>
            <a:endParaRPr lang="tr-TR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0DA34-0D71-4246-BE4F-E124184B701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CB1F4-E7C3-4C8A-901A-1F35F8658FB4}" type="datetimeFigureOut">
              <a:rPr lang="tr-TR" smtClean="0"/>
              <a:t>16.12.2015</a:t>
            </a:fld>
            <a:endParaRPr lang="tr-TR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0DA34-0D71-4246-BE4F-E124184B701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CB1F4-E7C3-4C8A-901A-1F35F8658FB4}" type="datetimeFigureOut">
              <a:rPr lang="tr-TR" smtClean="0"/>
              <a:t>16.12.2015</a:t>
            </a:fld>
            <a:endParaRPr lang="tr-T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0DA34-0D71-4246-BE4F-E124184B701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D4ACB1F4-E7C3-4C8A-901A-1F35F8658FB4}" type="datetimeFigureOut">
              <a:rPr lang="tr-TR" smtClean="0"/>
              <a:t>16.12.2015</a:t>
            </a:fld>
            <a:endParaRPr lang="tr-TR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F6D0DA34-0D71-4246-BE4F-E124184B701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CB1F4-E7C3-4C8A-901A-1F35F8658FB4}" type="datetimeFigureOut">
              <a:rPr lang="tr-TR" smtClean="0"/>
              <a:t>16.12.2015</a:t>
            </a:fld>
            <a:endParaRPr lang="tr-TR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0DA34-0D71-4246-BE4F-E124184B701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CB1F4-E7C3-4C8A-901A-1F35F8658FB4}" type="datetimeFigureOut">
              <a:rPr lang="tr-TR" smtClean="0"/>
              <a:t>16.12.2015</a:t>
            </a:fld>
            <a:endParaRPr lang="tr-TR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0DA34-0D71-4246-BE4F-E124184B701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CB1F4-E7C3-4C8A-901A-1F35F8658FB4}" type="datetimeFigureOut">
              <a:rPr lang="tr-TR" smtClean="0"/>
              <a:t>16.12.2015</a:t>
            </a:fld>
            <a:endParaRPr lang="tr-T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0DA34-0D71-4246-BE4F-E124184B701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CB1F4-E7C3-4C8A-901A-1F35F8658FB4}" type="datetimeFigureOut">
              <a:rPr lang="tr-TR" smtClean="0"/>
              <a:t>16.12.2015</a:t>
            </a:fld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0DA34-0D71-4246-BE4F-E124184B701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CB1F4-E7C3-4C8A-901A-1F35F8658FB4}" type="datetimeFigureOut">
              <a:rPr lang="tr-TR" smtClean="0"/>
              <a:t>16.12.2015</a:t>
            </a:fld>
            <a:endParaRPr lang="tr-TR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0DA34-0D71-4246-BE4F-E124184B701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CB1F4-E7C3-4C8A-901A-1F35F8658FB4}" type="datetimeFigureOut">
              <a:rPr lang="tr-TR" smtClean="0"/>
              <a:t>16.12.2015</a:t>
            </a:fld>
            <a:endParaRPr lang="tr-TR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0DA34-0D71-4246-BE4F-E124184B701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6D0DA34-0D71-4246-BE4F-E124184B701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ACB1F4-E7C3-4C8A-901A-1F35F8658FB4}" type="datetimeFigureOut">
              <a:rPr lang="tr-TR" smtClean="0"/>
              <a:t>16.12.2015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Arial Black" pitchFamily="34" charset="0"/>
              </a:rPr>
              <a:t>ANAKARTLAR</a:t>
            </a:r>
            <a:endParaRPr lang="tr-TR" sz="36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45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556792"/>
            <a:ext cx="7283152" cy="4615407"/>
          </a:xfrm>
        </p:spPr>
        <p:txBody>
          <a:bodyPr>
            <a:noAutofit/>
          </a:bodyPr>
          <a:lstStyle/>
          <a:p>
            <a:r>
              <a:rPr lang="tr-TR" sz="2400" dirty="0"/>
              <a:t>PCI Express: Daha çok ekran kartları tarafından desteklenen fakat genel amaçlı kullanılan veri yolu mimarisidir</a:t>
            </a:r>
            <a:r>
              <a:rPr lang="tr-TR" sz="2400" dirty="0" smtClean="0"/>
              <a:t>.</a:t>
            </a:r>
            <a:r>
              <a:rPr lang="tr-TR" sz="2400" dirty="0"/>
              <a:t> Ekran, TV, </a:t>
            </a:r>
            <a:r>
              <a:rPr lang="tr-TR" sz="2400" dirty="0" smtClean="0"/>
              <a:t>Ağ, </a:t>
            </a:r>
            <a:r>
              <a:rPr lang="tr-TR" sz="2400" dirty="0"/>
              <a:t>Ses kartı gibi kartların takıldığı kısımlardır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 AGP: Sadece Ekran kartları için kullanılan özel yuvalardır, PCI yapıda olan slotlara da ekran kartı takılabilir. AGP yapısı 3D video oynatıcılar vs. için geliştirilmiştir. 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395536" y="457200"/>
            <a:ext cx="7300664" cy="1315616"/>
          </a:xfrm>
        </p:spPr>
        <p:txBody>
          <a:bodyPr/>
          <a:lstStyle/>
          <a:p>
            <a:pPr algn="l"/>
            <a:r>
              <a:rPr lang="tr-TR" b="1" dirty="0"/>
              <a:t>PCI Express Ve AGP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549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571501"/>
            <a:ext cx="3657600" cy="5714999"/>
          </a:xfrm>
        </p:spPr>
        <p:txBody>
          <a:bodyPr/>
          <a:lstStyle/>
          <a:p>
            <a:r>
              <a:rPr lang="tr-TR" sz="2400" dirty="0"/>
              <a:t>AGP yapısı Chipset, anakart ve işletim sistemlerinden desteklemesi gerekmektedir.</a:t>
            </a:r>
          </a:p>
          <a:p>
            <a:r>
              <a:rPr lang="tr-TR" sz="2400" dirty="0"/>
              <a:t>PCI Express’te ise PCI yapıda olduğu için işletim sistemi desteğine ihtiyaç duyulmamaktadır.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052950"/>
            <a:ext cx="4536504" cy="275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7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229309"/>
            <a:ext cx="7355160" cy="4399383"/>
          </a:xfrm>
        </p:spPr>
        <p:txBody>
          <a:bodyPr>
            <a:noAutofit/>
          </a:bodyPr>
          <a:lstStyle/>
          <a:p>
            <a:r>
              <a:rPr lang="tr-TR" sz="2400" dirty="0"/>
              <a:t>Portlar ve </a:t>
            </a:r>
            <a:r>
              <a:rPr lang="tr-TR" sz="2400" dirty="0" smtClean="0"/>
              <a:t>konektörler, </a:t>
            </a:r>
            <a:r>
              <a:rPr lang="tr-TR" sz="2400" dirty="0"/>
              <a:t>anakart ile dış birimlerin iletişim kurmasına olanak sağlayan bağlantı noktalarıdır. Portların bir kısmı kasanın içindedir ve bu portlara </a:t>
            </a:r>
            <a:r>
              <a:rPr lang="tr-TR" sz="2400" dirty="0" smtClean="0"/>
              <a:t>hard disk </a:t>
            </a:r>
            <a:r>
              <a:rPr lang="tr-TR" sz="2400" dirty="0"/>
              <a:t>gibi kasa içine monte edilen birimler bağlanır. Bazı portlarda kasa yüzeyinde anakarta monteli şekilde bulunur. Bu portlara kasa dışından ulaşılır ve mikrofon gibi kasa dışında bulunması gereken cihazlar bağlanır. </a:t>
            </a:r>
            <a:endParaRPr lang="tr-TR" sz="24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7300664" cy="1171600"/>
          </a:xfrm>
        </p:spPr>
        <p:txBody>
          <a:bodyPr/>
          <a:lstStyle/>
          <a:p>
            <a:pPr algn="l"/>
            <a:r>
              <a:rPr lang="tr-TR" b="1" dirty="0"/>
              <a:t>Portlar ve </a:t>
            </a:r>
            <a:r>
              <a:rPr lang="tr-TR" b="1" dirty="0" smtClean="0"/>
              <a:t>Konektörler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953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07578"/>
            <a:ext cx="5793554" cy="60428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2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7920880" cy="6048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2142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2564904"/>
            <a:ext cx="7128792" cy="367930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tr-TR" sz="2800" dirty="0"/>
              <a:t> </a:t>
            </a:r>
            <a:r>
              <a:rPr lang="tr-TR" sz="2800" dirty="0" smtClean="0"/>
              <a:t>    Tüm </a:t>
            </a:r>
            <a:r>
              <a:rPr lang="tr-TR" sz="2800" dirty="0"/>
              <a:t>donanım birimlerinin dolaylı yada dolaysız </a:t>
            </a:r>
            <a:r>
              <a:rPr lang="tr-TR" sz="2800" dirty="0" smtClean="0"/>
              <a:t>bir şekilde </a:t>
            </a:r>
            <a:r>
              <a:rPr lang="tr-TR" sz="2800" dirty="0"/>
              <a:t>bağlandığı elektronik kartlardır.</a:t>
            </a:r>
            <a:endParaRPr lang="tr-TR" sz="28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07604" y="620688"/>
            <a:ext cx="7128792" cy="1735088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/>
              <a:t>ANAKART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89540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628800"/>
            <a:ext cx="7643192" cy="4543399"/>
          </a:xfrm>
        </p:spPr>
        <p:txBody>
          <a:bodyPr anchor="t">
            <a:normAutofit/>
          </a:bodyPr>
          <a:lstStyle/>
          <a:p>
            <a:r>
              <a:rPr lang="tr-TR" sz="2400" dirty="0" smtClean="0"/>
              <a:t>Tüm </a:t>
            </a:r>
            <a:r>
              <a:rPr lang="tr-TR" sz="2400" dirty="0"/>
              <a:t>donanım birimlerinin birbirileri ile haberleşmesini sağlayan </a:t>
            </a:r>
            <a:r>
              <a:rPr lang="tr-TR" sz="2400" dirty="0" smtClean="0"/>
              <a:t>veri yoludur. Anakart </a:t>
            </a:r>
            <a:r>
              <a:rPr lang="tr-TR" sz="2400" dirty="0"/>
              <a:t>üzerinde taşınacak verilerin miktarını ve hızını belirler.</a:t>
            </a:r>
            <a:br>
              <a:rPr lang="tr-TR" sz="2400" dirty="0"/>
            </a:br>
            <a:r>
              <a:rPr lang="tr-TR" sz="2400" dirty="0" smtClean="0"/>
              <a:t>Veri yollarının genişliği</a:t>
            </a:r>
            <a:r>
              <a:rPr lang="tr-TR" sz="2400" dirty="0"/>
              <a:t>, donanım birimlerinin ihtiyacına göre büyük yada küçük olur.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tr-TR" sz="2400" u="sng" dirty="0" smtClean="0"/>
              <a:t>4 </a:t>
            </a:r>
            <a:r>
              <a:rPr lang="tr-TR" sz="2400" u="sng" dirty="0"/>
              <a:t>Önemli </a:t>
            </a:r>
            <a:r>
              <a:rPr lang="tr-TR" sz="2400" u="sng" dirty="0" smtClean="0"/>
              <a:t>veri yolu;</a:t>
            </a:r>
            <a:r>
              <a:rPr lang="tr-TR" sz="2400" dirty="0" smtClean="0"/>
              <a:t>	</a:t>
            </a:r>
          </a:p>
          <a:p>
            <a:pPr lvl="6">
              <a:buClrTx/>
              <a:buFont typeface="Wingdings" pitchFamily="2" charset="2"/>
              <a:buChar char="ü"/>
            </a:pPr>
            <a:r>
              <a:rPr lang="tr-TR" sz="2400" dirty="0" smtClean="0"/>
              <a:t>System </a:t>
            </a:r>
            <a:r>
              <a:rPr lang="tr-TR" sz="2400" dirty="0"/>
              <a:t>Bus</a:t>
            </a:r>
            <a:r>
              <a:rPr lang="tr-TR" sz="2400" dirty="0" smtClean="0"/>
              <a:t>,</a:t>
            </a:r>
          </a:p>
          <a:p>
            <a:pPr lvl="6">
              <a:buClrTx/>
              <a:buFont typeface="Wingdings" pitchFamily="2" charset="2"/>
              <a:buChar char="ü"/>
            </a:pPr>
            <a:r>
              <a:rPr lang="tr-TR" sz="2400" dirty="0" smtClean="0"/>
              <a:t>Back </a:t>
            </a:r>
            <a:r>
              <a:rPr lang="tr-TR" sz="2400" dirty="0"/>
              <a:t>Side Bus</a:t>
            </a:r>
            <a:r>
              <a:rPr lang="tr-TR" sz="2400" dirty="0" smtClean="0"/>
              <a:t>,</a:t>
            </a:r>
          </a:p>
          <a:p>
            <a:pPr lvl="6">
              <a:buClrTx/>
              <a:buFont typeface="Wingdings" pitchFamily="2" charset="2"/>
              <a:buChar char="ü"/>
            </a:pPr>
            <a:r>
              <a:rPr lang="tr-TR" sz="2400" dirty="0" smtClean="0"/>
              <a:t>I/O </a:t>
            </a:r>
            <a:r>
              <a:rPr lang="tr-TR" sz="2400" dirty="0"/>
              <a:t>BUS</a:t>
            </a:r>
            <a:r>
              <a:rPr lang="tr-TR" sz="2400" dirty="0" smtClean="0"/>
              <a:t>,</a:t>
            </a:r>
          </a:p>
          <a:p>
            <a:pPr lvl="6">
              <a:buClrTx/>
              <a:buFont typeface="Wingdings" pitchFamily="2" charset="2"/>
              <a:buChar char="ü"/>
            </a:pPr>
            <a:r>
              <a:rPr lang="tr-TR" sz="2400" dirty="0" smtClean="0"/>
              <a:t>Front </a:t>
            </a:r>
            <a:r>
              <a:rPr lang="tr-TR" sz="2400" dirty="0"/>
              <a:t>Side Bus </a:t>
            </a:r>
            <a:r>
              <a:rPr lang="tr-TR" sz="2400" dirty="0" smtClean="0"/>
              <a:t>.</a:t>
            </a:r>
            <a:endParaRPr lang="tr-TR" sz="2400" dirty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67544" y="457200"/>
            <a:ext cx="7632848" cy="1099592"/>
          </a:xfrm>
        </p:spPr>
        <p:txBody>
          <a:bodyPr/>
          <a:lstStyle/>
          <a:p>
            <a:pPr algn="l"/>
            <a:r>
              <a:rPr lang="tr-TR" b="1" dirty="0"/>
              <a:t>BUS(Veri Yolu):</a:t>
            </a:r>
          </a:p>
        </p:txBody>
      </p:sp>
    </p:spTree>
    <p:extLst>
      <p:ext uri="{BB962C8B-B14F-4D97-AF65-F5344CB8AC3E}">
        <p14:creationId xmlns:p14="http://schemas.microsoft.com/office/powerpoint/2010/main" val="316969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844824"/>
            <a:ext cx="7283152" cy="4327375"/>
          </a:xfrm>
          <a:noFill/>
          <a:ln>
            <a:noFill/>
          </a:ln>
        </p:spPr>
        <p:txBody>
          <a:bodyPr anchor="t"/>
          <a:lstStyle/>
          <a:p>
            <a:pPr>
              <a:buClrTx/>
            </a:pPr>
            <a:r>
              <a:rPr lang="tr-TR" sz="2400" dirty="0"/>
              <a:t>Chipsetler anakartın üzerinde yer alan bir dizi gelişmiş işlem denetçileridir. Bu denetçiler anakartın üzerindeki bilgi akış trafiğini denetler</a:t>
            </a:r>
            <a:r>
              <a:rPr lang="tr-TR" sz="2400" dirty="0" smtClean="0"/>
              <a:t>.</a:t>
            </a:r>
          </a:p>
          <a:p>
            <a:pPr>
              <a:buClrTx/>
            </a:pPr>
            <a:r>
              <a:rPr lang="tr-TR" sz="2400" dirty="0"/>
              <a:t>İşlemcinin verileri aldığı yolları takip eden ve işlemcinin bir anlamda efendisi olan kısım anakart üzerindeki chipsettir</a:t>
            </a:r>
            <a:r>
              <a:rPr lang="tr-TR" sz="2400" dirty="0" smtClean="0"/>
              <a:t>.</a:t>
            </a:r>
          </a:p>
          <a:p>
            <a:pPr>
              <a:buClrTx/>
            </a:pPr>
            <a:r>
              <a:rPr lang="tr-TR" sz="2400" dirty="0"/>
              <a:t>C</a:t>
            </a:r>
            <a:r>
              <a:rPr lang="tr-TR" sz="2400" dirty="0" smtClean="0"/>
              <a:t>hipset</a:t>
            </a:r>
            <a:r>
              <a:rPr lang="tr-TR" sz="2400" dirty="0"/>
              <a:t>, sistem hakkındaki hemen hemen </a:t>
            </a:r>
            <a:r>
              <a:rPr lang="tr-TR" sz="2400" dirty="0" smtClean="0"/>
              <a:t>her şeyi </a:t>
            </a:r>
            <a:r>
              <a:rPr lang="tr-TR" sz="2400" dirty="0"/>
              <a:t>tanımladığı için anakartın </a:t>
            </a:r>
            <a:r>
              <a:rPr lang="tr-TR" sz="2400" u="sng" dirty="0"/>
              <a:t>en önemli</a:t>
            </a:r>
            <a:r>
              <a:rPr lang="tr-TR" sz="2400" dirty="0"/>
              <a:t> parçasıdır.</a:t>
            </a:r>
            <a:endParaRPr lang="tr-TR" sz="2400" dirty="0" smtClean="0"/>
          </a:p>
          <a:p>
            <a:pPr marL="777240" lvl="4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67544" y="457200"/>
            <a:ext cx="7228656" cy="1243608"/>
          </a:xfrm>
        </p:spPr>
        <p:txBody>
          <a:bodyPr/>
          <a:lstStyle/>
          <a:p>
            <a:pPr algn="ctr"/>
            <a:r>
              <a:rPr lang="tr-TR" b="1" dirty="0"/>
              <a:t>Chipsetler(Kuzey Köprü-Güney Köprü)</a:t>
            </a:r>
            <a:r>
              <a:rPr lang="tr-TR" dirty="0"/>
              <a:t>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784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57490"/>
            <a:ext cx="6635080" cy="55430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39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457200"/>
            <a:ext cx="7931224" cy="5714999"/>
          </a:xfrm>
        </p:spPr>
        <p:txBody>
          <a:bodyPr>
            <a:normAutofit/>
          </a:bodyPr>
          <a:lstStyle/>
          <a:p>
            <a:r>
              <a:rPr lang="tr-TR" sz="2400" u="sng" dirty="0"/>
              <a:t>Kuzey Köprü</a:t>
            </a:r>
            <a:r>
              <a:rPr lang="tr-TR" sz="2400" dirty="0"/>
              <a:t>= Hızlı </a:t>
            </a:r>
            <a:r>
              <a:rPr lang="tr-TR" sz="2400" dirty="0"/>
              <a:t>b</a:t>
            </a:r>
            <a:r>
              <a:rPr lang="tr-TR" sz="2400" dirty="0" smtClean="0"/>
              <a:t>ileşenler ile yani  </a:t>
            </a:r>
            <a:r>
              <a:rPr lang="tr-TR" sz="2400" dirty="0"/>
              <a:t>CPU, RAM,PCI </a:t>
            </a:r>
            <a:r>
              <a:rPr lang="tr-TR" sz="2400" dirty="0" smtClean="0"/>
              <a:t>EXPRESS,AGP ile birlikte çalışır.</a:t>
            </a:r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sz="2400" u="sng" dirty="0" smtClean="0"/>
              <a:t>Güney </a:t>
            </a:r>
            <a:r>
              <a:rPr lang="tr-TR" sz="2400" u="sng" dirty="0"/>
              <a:t>Köprü</a:t>
            </a:r>
            <a:r>
              <a:rPr lang="tr-TR" sz="2400" dirty="0" smtClean="0"/>
              <a:t>= Yavaş bileşenler ile yani USB,PCI,IDE ile birlikte çalışır.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9470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1337321"/>
            <a:ext cx="7211144" cy="4183359"/>
          </a:xfrm>
        </p:spPr>
        <p:txBody>
          <a:bodyPr anchor="ctr"/>
          <a:lstStyle/>
          <a:p>
            <a:r>
              <a:rPr lang="tr-TR" sz="2400" dirty="0" smtClean="0"/>
              <a:t>BIOS’ un </a:t>
            </a:r>
            <a:r>
              <a:rPr lang="tr-TR" sz="2400" dirty="0"/>
              <a:t>ilk işlemi bilgisayar açılırken sistem elemanlarını kontrol etmektir</a:t>
            </a:r>
            <a:r>
              <a:rPr lang="tr-TR" sz="2400" dirty="0" smtClean="0"/>
              <a:t>.</a:t>
            </a:r>
          </a:p>
          <a:p>
            <a:pPr marL="0" indent="0">
              <a:buNone/>
            </a:pPr>
            <a:endParaRPr lang="tr-TR" sz="2400" dirty="0"/>
          </a:p>
          <a:p>
            <a:r>
              <a:rPr lang="tr-TR" sz="2400" dirty="0"/>
              <a:t>Bilgisayarın açılması için gerekli donanım bulunduğunda BIOS bunu kontrol ederek tanımlar.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14861" y="664987"/>
            <a:ext cx="7228656" cy="1171600"/>
          </a:xfrm>
        </p:spPr>
        <p:txBody>
          <a:bodyPr/>
          <a:lstStyle/>
          <a:p>
            <a:pPr algn="l"/>
            <a:r>
              <a:rPr lang="tr-TR" b="1" dirty="0"/>
              <a:t>BIOS: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664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716016" y="476672"/>
            <a:ext cx="3657600" cy="5714999"/>
          </a:xfrm>
        </p:spPr>
        <p:txBody>
          <a:bodyPr>
            <a:normAutofit/>
          </a:bodyPr>
          <a:lstStyle/>
          <a:p>
            <a:r>
              <a:rPr lang="tr-TR" sz="2400" dirty="0"/>
              <a:t>BIOS pili işletim sistemiyle ilgili bilgileri cmos hafızada tutar, herhangi bir elektrik kesintisinde gerekli enerjiyi BIOS pil sağlar ve bilgilerin kaybolmasını engeller.</a:t>
            </a:r>
          </a:p>
          <a:p>
            <a:r>
              <a:rPr lang="tr-TR" sz="2400" dirty="0" smtClean="0"/>
              <a:t>Kullanıcı, donanımları </a:t>
            </a:r>
            <a:r>
              <a:rPr lang="tr-TR" sz="2400" dirty="0"/>
              <a:t>BIOS’ un tanıdığı özellikler kadar kullanabilir.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44824"/>
            <a:ext cx="3426754" cy="30689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39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leşik">
  <a:themeElements>
    <a:clrScheme name="Bileşik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57</TotalTime>
  <Words>329</Words>
  <Application>Microsoft Office PowerPoint</Application>
  <PresentationFormat>Ekran Gösterisi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Bileşik</vt:lpstr>
      <vt:lpstr>ANAKARTLAR</vt:lpstr>
      <vt:lpstr>PowerPoint Sunusu</vt:lpstr>
      <vt:lpstr>ANAKART</vt:lpstr>
      <vt:lpstr>BUS(Veri Yolu):</vt:lpstr>
      <vt:lpstr>Chipsetler(Kuzey Köprü-Güney Köprü):</vt:lpstr>
      <vt:lpstr>PowerPoint Sunusu</vt:lpstr>
      <vt:lpstr>PowerPoint Sunusu</vt:lpstr>
      <vt:lpstr>BIOS:</vt:lpstr>
      <vt:lpstr>PowerPoint Sunusu</vt:lpstr>
      <vt:lpstr>PCI Express Ve AGP </vt:lpstr>
      <vt:lpstr>PowerPoint Sunusu</vt:lpstr>
      <vt:lpstr>Portlar ve Konektörler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ANAKARTLAR</dc:title>
  <dc:creator>Rabia</dc:creator>
  <cp:lastModifiedBy>Rabia</cp:lastModifiedBy>
  <cp:revision>6</cp:revision>
  <dcterms:created xsi:type="dcterms:W3CDTF">2015-12-16T17:03:37Z</dcterms:created>
  <dcterms:modified xsi:type="dcterms:W3CDTF">2015-12-16T18:01:10Z</dcterms:modified>
</cp:coreProperties>
</file>